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1125E-6DCE-43FE-BA2B-4B5FE01592CA}" v="2" dt="2026-05-10T16:55:5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iu Rusu" userId="d4c47ae1355280c5" providerId="LiveId" clId="{39CDE277-F540-4AFF-B0B0-D862C0947107}"/>
    <pc:docChg chg="undo custSel modMainMaster">
      <pc:chgData name="Liviu Rusu" userId="d4c47ae1355280c5" providerId="LiveId" clId="{39CDE277-F540-4AFF-B0B0-D862C0947107}" dt="2026-05-10T16:58:16.663" v="44" actId="14100"/>
      <pc:docMkLst>
        <pc:docMk/>
      </pc:docMkLst>
      <pc:sldMasterChg chg="addSp delSp modSp mod modSldLayout">
        <pc:chgData name="Liviu Rusu" userId="d4c47ae1355280c5" providerId="LiveId" clId="{39CDE277-F540-4AFF-B0B0-D862C0947107}" dt="2026-05-10T16:58:16.663" v="44" actId="14100"/>
        <pc:sldMasterMkLst>
          <pc:docMk/>
          <pc:sldMasterMk cId="0" sldId="2147483670"/>
        </pc:sldMasterMkLst>
        <pc:spChg chg="del">
          <ac:chgData name="Liviu Rusu" userId="d4c47ae1355280c5" providerId="LiveId" clId="{39CDE277-F540-4AFF-B0B0-D862C0947107}" dt="2026-05-10T16:47:14.649" v="0" actId="478"/>
          <ac:spMkLst>
            <pc:docMk/>
            <pc:sldMasterMk cId="0" sldId="2147483670"/>
            <ac:spMk id="2" creationId="{BAA4E4E0-5935-B67D-BB23-DA408C3B0FF3}"/>
          </ac:spMkLst>
        </pc:spChg>
        <pc:spChg chg="del">
          <ac:chgData name="Liviu Rusu" userId="d4c47ae1355280c5" providerId="LiveId" clId="{39CDE277-F540-4AFF-B0B0-D862C0947107}" dt="2026-05-10T16:47:14.649" v="0" actId="478"/>
          <ac:spMkLst>
            <pc:docMk/>
            <pc:sldMasterMk cId="0" sldId="2147483670"/>
            <ac:spMk id="10" creationId="{00000000-0000-0000-0000-000000000000}"/>
          </ac:spMkLst>
        </pc:spChg>
        <pc:picChg chg="add del mod modCrop">
          <ac:chgData name="Liviu Rusu" userId="d4c47ae1355280c5" providerId="LiveId" clId="{39CDE277-F540-4AFF-B0B0-D862C0947107}" dt="2026-05-10T16:53:27.957" v="6" actId="478"/>
          <ac:picMkLst>
            <pc:docMk/>
            <pc:sldMasterMk cId="0" sldId="2147483670"/>
            <ac:picMk id="4" creationId="{CE49465C-8F80-1B12-6BD8-C1A5D2D786CD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1" creationId="{00000000-0000-0000-0000-000000000000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3" creationId="{00000000-0000-0000-0000-000000000000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4" creationId="{00000000-0000-0000-0000-000000000000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5" creationId="{00000000-0000-0000-0000-000000000000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6" creationId="{00000000-0000-0000-0000-000000000000}"/>
          </ac:picMkLst>
        </pc:picChg>
        <pc:picChg chg="del">
          <ac:chgData name="Liviu Rusu" userId="d4c47ae1355280c5" providerId="LiveId" clId="{39CDE277-F540-4AFF-B0B0-D862C0947107}" dt="2026-05-10T16:47:14.649" v="0" actId="478"/>
          <ac:picMkLst>
            <pc:docMk/>
            <pc:sldMasterMk cId="0" sldId="2147483670"/>
            <ac:picMk id="17" creationId="{00000000-0000-0000-0000-000000000000}"/>
          </ac:picMkLst>
        </pc:picChg>
        <pc:picChg chg="add mod modCrop">
          <ac:chgData name="Liviu Rusu" userId="d4c47ae1355280c5" providerId="LiveId" clId="{39CDE277-F540-4AFF-B0B0-D862C0947107}" dt="2026-05-10T16:58:16.663" v="44" actId="14100"/>
          <ac:picMkLst>
            <pc:docMk/>
            <pc:sldMasterMk cId="0" sldId="2147483670"/>
            <ac:picMk id="19" creationId="{8BB69498-A99C-0247-6724-EE127DB90C36}"/>
          </ac:picMkLst>
        </pc:picChg>
        <pc:sldLayoutChg chg="addSp delSp modSp mod">
          <pc:chgData name="Liviu Rusu" userId="d4c47ae1355280c5" providerId="LiveId" clId="{39CDE277-F540-4AFF-B0B0-D862C0947107}" dt="2026-05-10T16:55:46.387" v="33"/>
          <pc:sldLayoutMkLst>
            <pc:docMk/>
            <pc:sldMasterMk cId="0" sldId="2147483670"/>
            <pc:sldLayoutMk cId="0" sldId="2147483648"/>
          </pc:sldLayoutMkLst>
          <pc:spChg chg="add mod">
            <ac:chgData name="Liviu Rusu" userId="d4c47ae1355280c5" providerId="LiveId" clId="{39CDE277-F540-4AFF-B0B0-D862C0947107}" dt="2026-05-10T16:55:46.387" v="33"/>
            <ac:spMkLst>
              <pc:docMk/>
              <pc:sldMasterMk cId="0" sldId="2147483670"/>
              <pc:sldLayoutMk cId="0" sldId="2147483648"/>
              <ac:spMk id="2" creationId="{6CF6C34E-74FC-CCE6-7648-1075B8BBD243}"/>
            </ac:spMkLst>
          </pc:spChg>
          <pc:spChg chg="add mod">
            <ac:chgData name="Liviu Rusu" userId="d4c47ae1355280c5" providerId="LiveId" clId="{39CDE277-F540-4AFF-B0B0-D862C0947107}" dt="2026-05-10T16:55:46.387" v="33"/>
            <ac:spMkLst>
              <pc:docMk/>
              <pc:sldMasterMk cId="0" sldId="2147483670"/>
              <pc:sldLayoutMk cId="0" sldId="2147483648"/>
              <ac:spMk id="3" creationId="{ABFC703F-0C60-6B58-E11B-AFFFA8371E64}"/>
            </ac:spMkLst>
          </pc:spChg>
          <pc:spChg chg="add mod">
            <ac:chgData name="Liviu Rusu" userId="d4c47ae1355280c5" providerId="LiveId" clId="{39CDE277-F540-4AFF-B0B0-D862C0947107}" dt="2026-05-10T16:55:46.387" v="33"/>
            <ac:spMkLst>
              <pc:docMk/>
              <pc:sldMasterMk cId="0" sldId="2147483670"/>
              <pc:sldLayoutMk cId="0" sldId="2147483648"/>
              <ac:spMk id="4" creationId="{64EE7EA7-C8EA-7E44-52FE-4406ABD8F17D}"/>
            </ac:spMkLst>
          </pc:spChg>
          <pc:spChg chg="del">
            <ac:chgData name="Liviu Rusu" userId="d4c47ae1355280c5" providerId="LiveId" clId="{39CDE277-F540-4AFF-B0B0-D862C0947107}" dt="2026-05-10T16:55:38.213" v="31" actId="478"/>
            <ac:spMkLst>
              <pc:docMk/>
              <pc:sldMasterMk cId="0" sldId="2147483670"/>
              <pc:sldLayoutMk cId="0" sldId="2147483648"/>
              <ac:spMk id="21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38.932" v="32" actId="478"/>
            <ac:spMkLst>
              <pc:docMk/>
              <pc:sldMasterMk cId="0" sldId="2147483670"/>
              <pc:sldLayoutMk cId="0" sldId="2147483648"/>
              <ac:spMk id="22" creationId="{00000000-0000-0000-0000-000000000000}"/>
            </ac:spMkLst>
          </pc:spChg>
        </pc:sldLayoutChg>
        <pc:sldLayoutChg chg="delSp modSp mod">
          <pc:chgData name="Liviu Rusu" userId="d4c47ae1355280c5" providerId="LiveId" clId="{39CDE277-F540-4AFF-B0B0-D862C0947107}" dt="2026-05-10T16:55:34.945" v="30" actId="1076"/>
          <pc:sldLayoutMkLst>
            <pc:docMk/>
            <pc:sldMasterMk cId="0" sldId="2147483670"/>
            <pc:sldLayoutMk cId="0" sldId="2147483656"/>
          </pc:sldLayoutMkLst>
          <pc:spChg chg="del">
            <ac:chgData name="Liviu Rusu" userId="d4c47ae1355280c5" providerId="LiveId" clId="{39CDE277-F540-4AFF-B0B0-D862C0947107}" dt="2026-05-10T16:55:28.267" v="25" actId="478"/>
            <ac:spMkLst>
              <pc:docMk/>
              <pc:sldMasterMk cId="0" sldId="2147483670"/>
              <pc:sldLayoutMk cId="0" sldId="2147483656"/>
              <ac:spMk id="70" creationId="{00000000-0000-0000-0000-000000000000}"/>
            </ac:spMkLst>
          </pc:spChg>
          <pc:spChg chg="mod">
            <ac:chgData name="Liviu Rusu" userId="d4c47ae1355280c5" providerId="LiveId" clId="{39CDE277-F540-4AFF-B0B0-D862C0947107}" dt="2026-05-10T16:55:34.945" v="30" actId="1076"/>
            <ac:spMkLst>
              <pc:docMk/>
              <pc:sldMasterMk cId="0" sldId="2147483670"/>
              <pc:sldLayoutMk cId="0" sldId="2147483656"/>
              <ac:spMk id="71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29.527" v="26" actId="478"/>
            <ac:spMkLst>
              <pc:docMk/>
              <pc:sldMasterMk cId="0" sldId="2147483670"/>
              <pc:sldLayoutMk cId="0" sldId="2147483656"/>
              <ac:spMk id="72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30.787" v="27" actId="478"/>
            <ac:spMkLst>
              <pc:docMk/>
              <pc:sldMasterMk cId="0" sldId="2147483670"/>
              <pc:sldLayoutMk cId="0" sldId="2147483656"/>
              <ac:spMk id="73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31.935" v="28" actId="478"/>
            <ac:spMkLst>
              <pc:docMk/>
              <pc:sldMasterMk cId="0" sldId="2147483670"/>
              <pc:sldLayoutMk cId="0" sldId="2147483656"/>
              <ac:spMk id="74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32.925" v="29" actId="478"/>
            <ac:spMkLst>
              <pc:docMk/>
              <pc:sldMasterMk cId="0" sldId="2147483670"/>
              <pc:sldLayoutMk cId="0" sldId="2147483656"/>
              <ac:spMk id="75" creationId="{00000000-0000-0000-0000-000000000000}"/>
            </ac:spMkLst>
          </pc:spChg>
        </pc:sldLayoutChg>
        <pc:sldLayoutChg chg="addSp delSp modSp mod">
          <pc:chgData name="Liviu Rusu" userId="d4c47ae1355280c5" providerId="LiveId" clId="{39CDE277-F540-4AFF-B0B0-D862C0947107}" dt="2026-05-10T16:55:54.912" v="36"/>
          <pc:sldLayoutMkLst>
            <pc:docMk/>
            <pc:sldMasterMk cId="0" sldId="2147483670"/>
            <pc:sldLayoutMk cId="0" sldId="2147483657"/>
          </pc:sldLayoutMkLst>
          <pc:spChg chg="add mod">
            <ac:chgData name="Liviu Rusu" userId="d4c47ae1355280c5" providerId="LiveId" clId="{39CDE277-F540-4AFF-B0B0-D862C0947107}" dt="2026-05-10T16:55:54.912" v="36"/>
            <ac:spMkLst>
              <pc:docMk/>
              <pc:sldMasterMk cId="0" sldId="2147483670"/>
              <pc:sldLayoutMk cId="0" sldId="2147483657"/>
              <ac:spMk id="2" creationId="{684314E0-CFC0-8D36-8BC3-0F62E53F4E2E}"/>
            </ac:spMkLst>
          </pc:spChg>
          <pc:spChg chg="add mod">
            <ac:chgData name="Liviu Rusu" userId="d4c47ae1355280c5" providerId="LiveId" clId="{39CDE277-F540-4AFF-B0B0-D862C0947107}" dt="2026-05-10T16:55:54.912" v="36"/>
            <ac:spMkLst>
              <pc:docMk/>
              <pc:sldMasterMk cId="0" sldId="2147483670"/>
              <pc:sldLayoutMk cId="0" sldId="2147483657"/>
              <ac:spMk id="3" creationId="{B004AA00-DE6F-5E36-82DD-129E22805778}"/>
            </ac:spMkLst>
          </pc:spChg>
          <pc:spChg chg="add mod">
            <ac:chgData name="Liviu Rusu" userId="d4c47ae1355280c5" providerId="LiveId" clId="{39CDE277-F540-4AFF-B0B0-D862C0947107}" dt="2026-05-10T16:55:54.912" v="36"/>
            <ac:spMkLst>
              <pc:docMk/>
              <pc:sldMasterMk cId="0" sldId="2147483670"/>
              <pc:sldLayoutMk cId="0" sldId="2147483657"/>
              <ac:spMk id="4" creationId="{0CD5D32F-1736-78B8-E03E-B89D84FD603D}"/>
            </ac:spMkLst>
          </pc:spChg>
          <pc:spChg chg="del">
            <ac:chgData name="Liviu Rusu" userId="d4c47ae1355280c5" providerId="LiveId" clId="{39CDE277-F540-4AFF-B0B0-D862C0947107}" dt="2026-05-10T16:55:53.917" v="35" actId="478"/>
            <ac:spMkLst>
              <pc:docMk/>
              <pc:sldMasterMk cId="0" sldId="2147483670"/>
              <pc:sldLayoutMk cId="0" sldId="2147483657"/>
              <ac:spMk id="77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51.443" v="34" actId="478"/>
            <ac:spMkLst>
              <pc:docMk/>
              <pc:sldMasterMk cId="0" sldId="2147483670"/>
              <pc:sldLayoutMk cId="0" sldId="2147483657"/>
              <ac:spMk id="78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18.952" v="21" actId="478"/>
            <ac:spMkLst>
              <pc:docMk/>
              <pc:sldMasterMk cId="0" sldId="2147483670"/>
              <pc:sldLayoutMk cId="0" sldId="2147483657"/>
              <ac:spMk id="79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19.875" v="22" actId="478"/>
            <ac:spMkLst>
              <pc:docMk/>
              <pc:sldMasterMk cId="0" sldId="2147483670"/>
              <pc:sldLayoutMk cId="0" sldId="2147483657"/>
              <ac:spMk id="80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21.067" v="23" actId="478"/>
            <ac:spMkLst>
              <pc:docMk/>
              <pc:sldMasterMk cId="0" sldId="2147483670"/>
              <pc:sldLayoutMk cId="0" sldId="2147483657"/>
              <ac:spMk id="81" creationId="{00000000-0000-0000-0000-000000000000}"/>
            </ac:spMkLst>
          </pc:spChg>
        </pc:sldLayoutChg>
        <pc:sldLayoutChg chg="delSp modSp mod">
          <pc:chgData name="Liviu Rusu" userId="d4c47ae1355280c5" providerId="LiveId" clId="{39CDE277-F540-4AFF-B0B0-D862C0947107}" dt="2026-05-10T16:55:16.083" v="20" actId="688"/>
          <pc:sldLayoutMkLst>
            <pc:docMk/>
            <pc:sldMasterMk cId="0" sldId="2147483670"/>
            <pc:sldLayoutMk cId="0" sldId="2147483658"/>
          </pc:sldLayoutMkLst>
          <pc:spChg chg="del">
            <ac:chgData name="Liviu Rusu" userId="d4c47ae1355280c5" providerId="LiveId" clId="{39CDE277-F540-4AFF-B0B0-D862C0947107}" dt="2026-05-10T16:55:11.617" v="19" actId="478"/>
            <ac:spMkLst>
              <pc:docMk/>
              <pc:sldMasterMk cId="0" sldId="2147483670"/>
              <pc:sldLayoutMk cId="0" sldId="2147483658"/>
              <ac:spMk id="83" creationId="{00000000-0000-0000-0000-000000000000}"/>
            </ac:spMkLst>
          </pc:spChg>
          <pc:spChg chg="mod">
            <ac:chgData name="Liviu Rusu" userId="d4c47ae1355280c5" providerId="LiveId" clId="{39CDE277-F540-4AFF-B0B0-D862C0947107}" dt="2026-05-10T16:55:16.083" v="20" actId="688"/>
            <ac:spMkLst>
              <pc:docMk/>
              <pc:sldMasterMk cId="0" sldId="2147483670"/>
              <pc:sldLayoutMk cId="0" sldId="2147483658"/>
              <ac:spMk id="84" creationId="{00000000-0000-0000-0000-000000000000}"/>
            </ac:spMkLst>
          </pc:spChg>
          <pc:spChg chg="del">
            <ac:chgData name="Liviu Rusu" userId="d4c47ae1355280c5" providerId="LiveId" clId="{39CDE277-F540-4AFF-B0B0-D862C0947107}" dt="2026-05-10T16:55:06.082" v="17" actId="478"/>
            <ac:spMkLst>
              <pc:docMk/>
              <pc:sldMasterMk cId="0" sldId="2147483670"/>
              <pc:sldLayoutMk cId="0" sldId="2147483658"/>
              <ac:spMk id="8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089f60f67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e089f60f67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089f60f67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e089f60f67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089f60f67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e089f60f6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089f60f67_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e089f60f67_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;p1">
            <a:extLst>
              <a:ext uri="{FF2B5EF4-FFF2-40B4-BE49-F238E27FC236}">
                <a16:creationId xmlns:a16="http://schemas.microsoft.com/office/drawing/2014/main" id="{6CF6C34E-74FC-CCE6-7648-1075B8BBD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6924" y="1200150"/>
            <a:ext cx="612987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BFC703F-0C60-6B58-E11B-AFFFA8371E6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529364" y="478568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9;p1">
            <a:extLst>
              <a:ext uri="{FF2B5EF4-FFF2-40B4-BE49-F238E27FC236}">
                <a16:creationId xmlns:a16="http://schemas.microsoft.com/office/drawing/2014/main" id="{64EE7EA7-C8EA-7E44-52FE-4406ABD8F1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373548" y="1121062"/>
            <a:ext cx="5080237" cy="3086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;p1">
            <a:extLst>
              <a:ext uri="{FF2B5EF4-FFF2-40B4-BE49-F238E27FC236}">
                <a16:creationId xmlns:a16="http://schemas.microsoft.com/office/drawing/2014/main" id="{684314E0-CFC0-8D36-8BC3-0F62E53F4E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6924" y="1200150"/>
            <a:ext cx="612987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B004AA00-DE6F-5E36-82DD-129E2280577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529364" y="478568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9;p1">
            <a:extLst>
              <a:ext uri="{FF2B5EF4-FFF2-40B4-BE49-F238E27FC236}">
                <a16:creationId xmlns:a16="http://schemas.microsoft.com/office/drawing/2014/main" id="{0CD5D32F-1736-78B8-E03E-B89D84FD60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userDrawn="1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2221225" y="338847"/>
            <a:ext cx="4388644" cy="412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529364" y="478568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29364" y="205978"/>
            <a:ext cx="48548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56924" y="1200150"/>
            <a:ext cx="612987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2529364" y="478568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65667" y="156572"/>
            <a:ext cx="1115170" cy="80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69498-A99C-0247-6724-EE127DB90C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792"/>
          <a:stretch>
            <a:fillRect/>
          </a:stretch>
        </p:blipFill>
        <p:spPr>
          <a:xfrm>
            <a:off x="0" y="0"/>
            <a:ext cx="2133600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2667000" y="1524000"/>
            <a:ext cx="5715000" cy="738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14213D"/>
                </a:solidFill>
                <a:latin typeface="Calibri"/>
                <a:ea typeface="Calibri"/>
                <a:cs typeface="Calibri"/>
                <a:sym typeface="Calibri"/>
              </a:rPr>
              <a:t>Presentation/Title</a:t>
            </a:r>
            <a:endParaRPr sz="4800" b="1" dirty="0">
              <a:solidFill>
                <a:srgbClr val="1421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667000" y="3095625"/>
            <a:ext cx="3810000" cy="38100"/>
          </a:xfrm>
          <a:prstGeom prst="rect">
            <a:avLst/>
          </a:prstGeom>
          <a:solidFill>
            <a:srgbClr val="E5A01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2667000" y="3286125"/>
            <a:ext cx="5715000" cy="307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Subtitle • Speaker Name • Organization</a:t>
            </a:r>
            <a:endParaRPr sz="2000" b="0">
              <a:solidFill>
                <a:srgbClr val="2828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2667000" y="571500"/>
            <a:ext cx="57150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14213D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600" b="1" dirty="0">
              <a:solidFill>
                <a:srgbClr val="1421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26"/>
          <p:cNvGrpSpPr/>
          <p:nvPr/>
        </p:nvGrpSpPr>
        <p:grpSpPr>
          <a:xfrm>
            <a:off x="2667000" y="1333500"/>
            <a:ext cx="5715000" cy="3238500"/>
            <a:chOff x="2667000" y="1333500"/>
            <a:chExt cx="5715000" cy="3238500"/>
          </a:xfrm>
        </p:grpSpPr>
        <p:grpSp>
          <p:nvGrpSpPr>
            <p:cNvPr id="184" name="Google Shape;184;p26"/>
            <p:cNvGrpSpPr/>
            <p:nvPr/>
          </p:nvGrpSpPr>
          <p:grpSpPr>
            <a:xfrm>
              <a:off x="2667000" y="1333500"/>
              <a:ext cx="5715000" cy="571500"/>
              <a:chOff x="2667000" y="1333500"/>
              <a:chExt cx="5715000" cy="571500"/>
            </a:xfrm>
          </p:grpSpPr>
          <p:sp>
            <p:nvSpPr>
              <p:cNvPr id="185" name="Google Shape;185;p26"/>
              <p:cNvSpPr/>
              <p:nvPr/>
            </p:nvSpPr>
            <p:spPr>
              <a:xfrm>
                <a:off x="2667000" y="1333500"/>
                <a:ext cx="57150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6"/>
              <p:cNvSpPr txBox="1"/>
              <p:nvPr/>
            </p:nvSpPr>
            <p:spPr>
              <a:xfrm>
                <a:off x="2857500" y="1333500"/>
                <a:ext cx="53340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E5A01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01</a:t>
                </a:r>
                <a:r>
                  <a:rPr lang="en-GB" sz="1800" b="1" dirty="0">
                    <a:solidFill>
                      <a:srgbClr val="1421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Introduction</a:t>
                </a:r>
                <a:endParaRPr sz="1800" b="1" dirty="0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26"/>
            <p:cNvGrpSpPr/>
            <p:nvPr/>
          </p:nvGrpSpPr>
          <p:grpSpPr>
            <a:xfrm>
              <a:off x="2667000" y="2000250"/>
              <a:ext cx="5715000" cy="571500"/>
              <a:chOff x="2667000" y="2000250"/>
              <a:chExt cx="5715000" cy="571500"/>
            </a:xfrm>
          </p:grpSpPr>
          <p:sp>
            <p:nvSpPr>
              <p:cNvPr id="188" name="Google Shape;188;p26"/>
              <p:cNvSpPr/>
              <p:nvPr/>
            </p:nvSpPr>
            <p:spPr>
              <a:xfrm>
                <a:off x="2667000" y="2000250"/>
                <a:ext cx="57150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6"/>
              <p:cNvSpPr txBox="1"/>
              <p:nvPr/>
            </p:nvSpPr>
            <p:spPr>
              <a:xfrm>
                <a:off x="2857500" y="2000250"/>
                <a:ext cx="53340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E5A01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r>
                  <a:rPr lang="en-GB" sz="1800" b="1" dirty="0">
                    <a:solidFill>
                      <a:srgbClr val="1421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Key Challenges</a:t>
                </a:r>
                <a:endParaRPr sz="1800" b="1" dirty="0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26"/>
            <p:cNvGrpSpPr/>
            <p:nvPr/>
          </p:nvGrpSpPr>
          <p:grpSpPr>
            <a:xfrm>
              <a:off x="2667000" y="2667000"/>
              <a:ext cx="5715000" cy="571500"/>
              <a:chOff x="2667000" y="2667000"/>
              <a:chExt cx="5715000" cy="571500"/>
            </a:xfrm>
          </p:grpSpPr>
          <p:sp>
            <p:nvSpPr>
              <p:cNvPr id="191" name="Google Shape;191;p26"/>
              <p:cNvSpPr/>
              <p:nvPr/>
            </p:nvSpPr>
            <p:spPr>
              <a:xfrm>
                <a:off x="2667000" y="2667000"/>
                <a:ext cx="57150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6"/>
              <p:cNvSpPr txBox="1"/>
              <p:nvPr/>
            </p:nvSpPr>
            <p:spPr>
              <a:xfrm>
                <a:off x="2857500" y="2667000"/>
                <a:ext cx="53340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E5A01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r>
                  <a:rPr lang="en-GB" sz="1800" b="1" dirty="0">
                    <a:solidFill>
                      <a:srgbClr val="1421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Proposed Solution</a:t>
                </a:r>
                <a:endParaRPr sz="1800" b="1" dirty="0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26"/>
            <p:cNvGrpSpPr/>
            <p:nvPr/>
          </p:nvGrpSpPr>
          <p:grpSpPr>
            <a:xfrm>
              <a:off x="2667000" y="3333750"/>
              <a:ext cx="5715000" cy="571500"/>
              <a:chOff x="2667000" y="3333750"/>
              <a:chExt cx="5715000" cy="571500"/>
            </a:xfrm>
          </p:grpSpPr>
          <p:sp>
            <p:nvSpPr>
              <p:cNvPr id="194" name="Google Shape;194;p26"/>
              <p:cNvSpPr/>
              <p:nvPr/>
            </p:nvSpPr>
            <p:spPr>
              <a:xfrm>
                <a:off x="2667000" y="3333750"/>
                <a:ext cx="57150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6"/>
              <p:cNvSpPr txBox="1"/>
              <p:nvPr/>
            </p:nvSpPr>
            <p:spPr>
              <a:xfrm>
                <a:off x="2857500" y="3333750"/>
                <a:ext cx="53340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E5A01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04</a:t>
                </a:r>
                <a:r>
                  <a:rPr lang="en-GB" sz="1800" b="1" dirty="0">
                    <a:solidFill>
                      <a:srgbClr val="1421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Case Study</a:t>
                </a:r>
                <a:endParaRPr sz="1800" b="1" dirty="0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26"/>
            <p:cNvGrpSpPr/>
            <p:nvPr/>
          </p:nvGrpSpPr>
          <p:grpSpPr>
            <a:xfrm>
              <a:off x="2667000" y="4000500"/>
              <a:ext cx="5715000" cy="571500"/>
              <a:chOff x="2667000" y="4000500"/>
              <a:chExt cx="5715000" cy="571500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2667000" y="4000500"/>
                <a:ext cx="5715000" cy="571500"/>
              </a:xfrm>
              <a:prstGeom prst="roundRect">
                <a:avLst>
                  <a:gd name="adj" fmla="val 13333"/>
                </a:avLst>
              </a:prstGeom>
              <a:solidFill>
                <a:srgbClr val="F1F5F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 txBox="1"/>
              <p:nvPr/>
            </p:nvSpPr>
            <p:spPr>
              <a:xfrm>
                <a:off x="2857500" y="4000500"/>
                <a:ext cx="53340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>
                    <a:solidFill>
                      <a:srgbClr val="E5A01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05</a:t>
                </a:r>
                <a:r>
                  <a:rPr lang="en-GB" sz="1800" b="1">
                    <a:solidFill>
                      <a:srgbClr val="1421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Questions &amp; Discussion</a:t>
                </a:r>
                <a:endParaRPr sz="1800" b="1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7"/>
          <p:cNvGrpSpPr/>
          <p:nvPr/>
        </p:nvGrpSpPr>
        <p:grpSpPr>
          <a:xfrm>
            <a:off x="2667000" y="476250"/>
            <a:ext cx="5715000" cy="657225"/>
            <a:chOff x="2667000" y="476250"/>
            <a:chExt cx="5715000" cy="657225"/>
          </a:xfrm>
        </p:grpSpPr>
        <p:sp>
          <p:nvSpPr>
            <p:cNvPr id="204" name="Google Shape;204;p27"/>
            <p:cNvSpPr/>
            <p:nvPr/>
          </p:nvSpPr>
          <p:spPr>
            <a:xfrm>
              <a:off x="2667000" y="476250"/>
              <a:ext cx="5715000" cy="571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2667000" y="476250"/>
              <a:ext cx="5715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 b="1">
                  <a:solidFill>
                    <a:srgbClr val="14213D"/>
                  </a:solidFill>
                  <a:latin typeface="Calibri"/>
                  <a:ea typeface="Calibri"/>
                  <a:cs typeface="Calibri"/>
                  <a:sym typeface="Calibri"/>
                </a:rPr>
                <a:t>Content Slide</a:t>
              </a:r>
              <a:endParaRPr sz="3200" b="1">
                <a:solidFill>
                  <a:srgbClr val="14213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2667000" y="1095375"/>
              <a:ext cx="3810000" cy="38100"/>
            </a:xfrm>
            <a:prstGeom prst="rect">
              <a:avLst/>
            </a:prstGeom>
            <a:solidFill>
              <a:srgbClr val="E5A01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7"/>
          <p:cNvGrpSpPr/>
          <p:nvPr/>
        </p:nvGrpSpPr>
        <p:grpSpPr>
          <a:xfrm>
            <a:off x="2667000" y="1428750"/>
            <a:ext cx="6000900" cy="2619450"/>
            <a:chOff x="2667000" y="1428750"/>
            <a:chExt cx="6000900" cy="2619450"/>
          </a:xfrm>
        </p:grpSpPr>
        <p:grpSp>
          <p:nvGrpSpPr>
            <p:cNvPr id="208" name="Google Shape;208;p27"/>
            <p:cNvGrpSpPr/>
            <p:nvPr/>
          </p:nvGrpSpPr>
          <p:grpSpPr>
            <a:xfrm>
              <a:off x="2667000" y="1428750"/>
              <a:ext cx="3048000" cy="2619450"/>
              <a:chOff x="2667000" y="1428750"/>
              <a:chExt cx="3048000" cy="2619450"/>
            </a:xfrm>
          </p:grpSpPr>
          <p:grpSp>
            <p:nvGrpSpPr>
              <p:cNvPr id="209" name="Google Shape;209;p27"/>
              <p:cNvGrpSpPr/>
              <p:nvPr/>
            </p:nvGrpSpPr>
            <p:grpSpPr>
              <a:xfrm>
                <a:off x="2667000" y="1428750"/>
                <a:ext cx="3048000" cy="809700"/>
                <a:chOff x="2667000" y="1428750"/>
                <a:chExt cx="3048000" cy="809700"/>
              </a:xfrm>
            </p:grpSpPr>
            <p:sp>
              <p:nvSpPr>
                <p:cNvPr id="210" name="Google Shape;210;p27"/>
                <p:cNvSpPr/>
                <p:nvPr/>
              </p:nvSpPr>
              <p:spPr>
                <a:xfrm>
                  <a:off x="2667000" y="1428750"/>
                  <a:ext cx="3048000" cy="809700"/>
                </a:xfrm>
                <a:prstGeom prst="roundRect">
                  <a:avLst>
                    <a:gd name="adj" fmla="val 9411"/>
                  </a:avLst>
                </a:prstGeom>
                <a:solidFill>
                  <a:srgbClr val="F1F5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7"/>
                <p:cNvSpPr txBox="1"/>
                <p:nvPr/>
              </p:nvSpPr>
              <p:spPr>
                <a:xfrm>
                  <a:off x="2857500" y="1428750"/>
                  <a:ext cx="2667000" cy="80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b="0" dirty="0">
                      <a:solidFill>
                        <a:srgbClr val="282828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Use this slide for key </a:t>
                  </a:r>
                  <a:r>
                    <a:rPr lang="en-GB" sz="1600" b="1" dirty="0">
                      <a:solidFill>
                        <a:srgbClr val="14213D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discussion points</a:t>
                  </a:r>
                  <a:endParaRPr sz="1600" b="0" dirty="0">
                    <a:solidFill>
                      <a:srgbClr val="28282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2" name="Google Shape;212;p27"/>
              <p:cNvGrpSpPr/>
              <p:nvPr/>
            </p:nvGrpSpPr>
            <p:grpSpPr>
              <a:xfrm>
                <a:off x="2667000" y="2333625"/>
                <a:ext cx="3048000" cy="809700"/>
                <a:chOff x="2667000" y="2333625"/>
                <a:chExt cx="3048000" cy="809700"/>
              </a:xfrm>
            </p:grpSpPr>
            <p:sp>
              <p:nvSpPr>
                <p:cNvPr id="213" name="Google Shape;213;p27"/>
                <p:cNvSpPr/>
                <p:nvPr/>
              </p:nvSpPr>
              <p:spPr>
                <a:xfrm>
                  <a:off x="2667000" y="2333625"/>
                  <a:ext cx="3048000" cy="809700"/>
                </a:xfrm>
                <a:prstGeom prst="roundRect">
                  <a:avLst>
                    <a:gd name="adj" fmla="val 9411"/>
                  </a:avLst>
                </a:prstGeom>
                <a:solidFill>
                  <a:srgbClr val="F1F5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7"/>
                <p:cNvSpPr txBox="1"/>
                <p:nvPr/>
              </p:nvSpPr>
              <p:spPr>
                <a:xfrm>
                  <a:off x="2857500" y="2333625"/>
                  <a:ext cx="2667000" cy="80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b="0" dirty="0">
                      <a:solidFill>
                        <a:srgbClr val="282828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Add </a:t>
                  </a:r>
                  <a:r>
                    <a:rPr lang="en-GB" sz="1600" b="1" dirty="0">
                      <a:solidFill>
                        <a:srgbClr val="14213D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charts, screenshots</a:t>
                  </a:r>
                  <a:r>
                    <a:rPr lang="en-GB" sz="1600" b="0" dirty="0">
                      <a:solidFill>
                        <a:srgbClr val="282828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, or visuals</a:t>
                  </a:r>
                  <a:endParaRPr sz="1600" b="0" dirty="0">
                    <a:solidFill>
                      <a:srgbClr val="28282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5" name="Google Shape;215;p27"/>
              <p:cNvGrpSpPr/>
              <p:nvPr/>
            </p:nvGrpSpPr>
            <p:grpSpPr>
              <a:xfrm>
                <a:off x="2667000" y="3238500"/>
                <a:ext cx="3048000" cy="809700"/>
                <a:chOff x="2667000" y="3238500"/>
                <a:chExt cx="3048000" cy="809700"/>
              </a:xfrm>
            </p:grpSpPr>
            <p:sp>
              <p:nvSpPr>
                <p:cNvPr id="216" name="Google Shape;216;p27"/>
                <p:cNvSpPr/>
                <p:nvPr/>
              </p:nvSpPr>
              <p:spPr>
                <a:xfrm>
                  <a:off x="2667000" y="3238500"/>
                  <a:ext cx="3048000" cy="809700"/>
                </a:xfrm>
                <a:prstGeom prst="roundRect">
                  <a:avLst>
                    <a:gd name="adj" fmla="val 9411"/>
                  </a:avLst>
                </a:prstGeom>
                <a:solidFill>
                  <a:srgbClr val="F1F5F9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7"/>
                <p:cNvSpPr txBox="1"/>
                <p:nvPr/>
              </p:nvSpPr>
              <p:spPr>
                <a:xfrm>
                  <a:off x="2857500" y="3238500"/>
                  <a:ext cx="2667000" cy="80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b="0">
                      <a:solidFill>
                        <a:srgbClr val="282828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Keep text </a:t>
                  </a:r>
                  <a:r>
                    <a:rPr lang="en-GB" sz="1600" b="1">
                      <a:solidFill>
                        <a:srgbClr val="14213D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concise and readable</a:t>
                  </a:r>
                  <a:endParaRPr sz="1600" b="0">
                    <a:solidFill>
                      <a:srgbClr val="282828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8" name="Google Shape;218;p27"/>
            <p:cNvGrpSpPr/>
            <p:nvPr/>
          </p:nvGrpSpPr>
          <p:grpSpPr>
            <a:xfrm>
              <a:off x="5905500" y="1428750"/>
              <a:ext cx="2762400" cy="2619300"/>
              <a:chOff x="5905500" y="1428750"/>
              <a:chExt cx="2762400" cy="2619300"/>
            </a:xfrm>
          </p:grpSpPr>
          <p:sp>
            <p:nvSpPr>
              <p:cNvPr id="219" name="Google Shape;219;p27"/>
              <p:cNvSpPr/>
              <p:nvPr/>
            </p:nvSpPr>
            <p:spPr>
              <a:xfrm>
                <a:off x="5905500" y="1428750"/>
                <a:ext cx="2762400" cy="2619300"/>
              </a:xfrm>
              <a:prstGeom prst="roundRect">
                <a:avLst>
                  <a:gd name="adj" fmla="val 5454"/>
                </a:avLst>
              </a:prstGeom>
              <a:solidFill>
                <a:srgbClr val="14213D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 txBox="1"/>
              <p:nvPr/>
            </p:nvSpPr>
            <p:spPr>
              <a:xfrm>
                <a:off x="5905500" y="1428750"/>
                <a:ext cx="2762400" cy="261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90500" tIns="190500" rIns="190500" bIns="1905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400" b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Visual / Chart Placeholder</a:t>
                </a:r>
                <a:endParaRPr sz="14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8"/>
          <p:cNvGrpSpPr/>
          <p:nvPr/>
        </p:nvGrpSpPr>
        <p:grpSpPr>
          <a:xfrm>
            <a:off x="2667000" y="476250"/>
            <a:ext cx="5715000" cy="657225"/>
            <a:chOff x="2667000" y="476250"/>
            <a:chExt cx="5715000" cy="657225"/>
          </a:xfrm>
        </p:grpSpPr>
        <p:sp>
          <p:nvSpPr>
            <p:cNvPr id="226" name="Google Shape;226;p28"/>
            <p:cNvSpPr/>
            <p:nvPr/>
          </p:nvSpPr>
          <p:spPr>
            <a:xfrm>
              <a:off x="2667000" y="476250"/>
              <a:ext cx="5715000" cy="571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667000" y="1095375"/>
              <a:ext cx="3810000" cy="38100"/>
            </a:xfrm>
            <a:prstGeom prst="rect">
              <a:avLst/>
            </a:prstGeom>
            <a:solidFill>
              <a:srgbClr val="E5A01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8"/>
          <p:cNvSpPr txBox="1"/>
          <p:nvPr/>
        </p:nvSpPr>
        <p:spPr>
          <a:xfrm>
            <a:off x="2667010" y="351238"/>
            <a:ext cx="548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14213D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dirty="0"/>
          </a:p>
        </p:txBody>
      </p:sp>
      <p:sp>
        <p:nvSpPr>
          <p:cNvPr id="229" name="Google Shape;229;p28"/>
          <p:cNvSpPr txBox="1"/>
          <p:nvPr/>
        </p:nvSpPr>
        <p:spPr>
          <a:xfrm>
            <a:off x="2477467" y="4405696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rPr>
              <a:t>email@example.com • www.company.com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64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Liviu Rusu</dc:creator>
  <cp:lastModifiedBy>Liviu Rusu</cp:lastModifiedBy>
  <cp:revision>2</cp:revision>
  <dcterms:modified xsi:type="dcterms:W3CDTF">2026-05-10T16:58:21Z</dcterms:modified>
</cp:coreProperties>
</file>